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AF3859B-7383-4B7C-87D5-7F7DDC655605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B7FC71-E2AF-4A9B-B3D0-F8ABA5F43328}" type="datetimeFigureOut">
              <a:rPr lang="nl-NL" smtClean="0"/>
              <a:t>22-10-2013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Invoegen vb. alle vier de rekenregels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Samenvatting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haakjes wegwerken,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kwadraten en wortels,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vermenigvuldigen en delen,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optellen en aftrekken,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253650" y="1988840"/>
            <a:ext cx="28305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van binnen naar buiten</a:t>
            </a:r>
            <a:endParaRPr lang="nl-NL" sz="2200" dirty="0"/>
          </a:p>
        </p:txBody>
      </p:sp>
      <p:sp>
        <p:nvSpPr>
          <p:cNvPr id="5" name="Tekstvak 4"/>
          <p:cNvSpPr txBox="1"/>
          <p:nvPr/>
        </p:nvSpPr>
        <p:spPr>
          <a:xfrm>
            <a:off x="3491880" y="2422049"/>
            <a:ext cx="25119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van links naar rechts</a:t>
            </a:r>
            <a:endParaRPr lang="nl-NL" sz="2200" dirty="0"/>
          </a:p>
        </p:txBody>
      </p:sp>
      <p:sp>
        <p:nvSpPr>
          <p:cNvPr id="6" name="Tekstvak 5"/>
          <p:cNvSpPr txBox="1"/>
          <p:nvPr/>
        </p:nvSpPr>
        <p:spPr>
          <a:xfrm>
            <a:off x="4148262" y="2780928"/>
            <a:ext cx="25119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van links naar rechts</a:t>
            </a:r>
            <a:endParaRPr lang="nl-NL" sz="2200" dirty="0"/>
          </a:p>
        </p:txBody>
      </p:sp>
      <p:sp>
        <p:nvSpPr>
          <p:cNvPr id="7" name="Tekstvak 6"/>
          <p:cNvSpPr txBox="1"/>
          <p:nvPr/>
        </p:nvSpPr>
        <p:spPr>
          <a:xfrm>
            <a:off x="3496425" y="3212976"/>
            <a:ext cx="25119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van links naar rechts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99105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nl-NL" sz="2400" b="1" dirty="0">
                <a:latin typeface="Arial" pitchFamily="34" charset="0"/>
                <a:cs typeface="Arial" pitchFamily="34" charset="0"/>
              </a:rPr>
              <a:t>5 x (4 + 4)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sz="2400" b="1" dirty="0">
                <a:latin typeface="Arial" pitchFamily="34" charset="0"/>
                <a:cs typeface="Arial" pitchFamily="34" charset="0"/>
              </a:rPr>
              <a:t>8 : 2 x 3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nl-NL" sz="2400" b="1" dirty="0">
                <a:latin typeface="Arial" pitchFamily="34" charset="0"/>
                <a:cs typeface="Arial" pitchFamily="34" charset="0"/>
              </a:rPr>
              <a:t>(10 – 7) x ( 5 + 6</a:t>
            </a: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4 x 5 : 10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8 : 4 x 3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b="1" dirty="0">
                <a:latin typeface="Arial" charset="0"/>
              </a:rPr>
              <a:t>2 x ( 3 + 6 )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b="1" dirty="0">
                <a:latin typeface="Arial" charset="0"/>
              </a:rPr>
              <a:t>6 x 2  + 3 x 2 =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b="1" dirty="0">
                <a:latin typeface="Arial" charset="0"/>
              </a:rPr>
              <a:t>9 + 6  : 3 </a:t>
            </a:r>
            <a:r>
              <a:rPr lang="en-US" sz="2400" b="1" dirty="0" smtClean="0">
                <a:latin typeface="Arial" charset="0"/>
              </a:rPr>
              <a:t>=</a:t>
            </a: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9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nog meer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484784"/>
            <a:ext cx="7848872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haakjes wegwerken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kwadraten en wortels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vermenigvuldigen en delen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optellen en aftrekken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56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nl-NL" dirty="0" smtClean="0"/>
              <a:t>haakjes wegwerken</a:t>
            </a:r>
            <a:br>
              <a:rPr lang="nl-NL" dirty="0" smtClean="0"/>
            </a:br>
            <a:r>
              <a:rPr lang="nl-NL" dirty="0" smtClean="0"/>
              <a:t>haakjes wegwerken van binnen naar buiten!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vb1.	(4+5) x 3 =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    9    x 3 = 27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vb2. 	2 x (3 x  9 + 6) =</a:t>
            </a:r>
          </a:p>
          <a:p>
            <a:pPr marL="0" indent="0">
              <a:buNone/>
            </a:pPr>
            <a:r>
              <a:rPr lang="nl-NL" dirty="0" smtClean="0"/>
              <a:t>	2 x ( 27     + 6) =</a:t>
            </a:r>
          </a:p>
          <a:p>
            <a:pPr marL="0" indent="0">
              <a:buNone/>
            </a:pPr>
            <a:r>
              <a:rPr lang="nl-NL" dirty="0" smtClean="0"/>
              <a:t>	 2 x          33     = 66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vb3.	-(-3) = --3 = +3 = 3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956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mogelijke schrijfwijze: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(-3) x (-2)</a:t>
            </a:r>
          </a:p>
          <a:p>
            <a:pPr marL="114300" indent="0">
              <a:buNone/>
            </a:pPr>
            <a:r>
              <a:rPr lang="nl-NL" dirty="0" smtClean="0"/>
              <a:t>-3 x -2 = 6</a:t>
            </a:r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(-120) : (-24) =</a:t>
            </a:r>
          </a:p>
          <a:p>
            <a:pPr marL="114300" indent="0">
              <a:buNone/>
            </a:pPr>
            <a:r>
              <a:rPr lang="nl-NL" dirty="0" smtClean="0"/>
              <a:t>-120 : -24 =</a:t>
            </a:r>
          </a:p>
          <a:p>
            <a:pPr marL="11430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267744" y="2348880"/>
            <a:ext cx="58193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Eerst reken regel 1: binnen de haakjes uitrekenen</a:t>
            </a:r>
            <a:endParaRPr lang="nl-NL" sz="2200" dirty="0"/>
          </a:p>
        </p:txBody>
      </p:sp>
      <p:sp>
        <p:nvSpPr>
          <p:cNvPr id="5" name="Tekstvak 4"/>
          <p:cNvSpPr txBox="1"/>
          <p:nvPr/>
        </p:nvSpPr>
        <p:spPr>
          <a:xfrm>
            <a:off x="2267744" y="2779767"/>
            <a:ext cx="4870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/>
              <a:t>Dan regel 3: vermenigvuldigen en delen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21839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l-NL" dirty="0" smtClean="0"/>
                  <a:t>machten en wortels</a:t>
                </a:r>
                <a:br>
                  <a:rPr lang="nl-NL" dirty="0" smtClean="0"/>
                </a:br>
                <a:r>
                  <a:rPr lang="nl-NL" dirty="0" smtClean="0"/>
                  <a:t>machten (kwadraten) en wortels van links naar rechts</a:t>
                </a:r>
                <a:br>
                  <a:rPr lang="nl-NL" dirty="0" smtClean="0"/>
                </a:b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    vb1. 	3</a:t>
                </a:r>
                <a:r>
                  <a:rPr lang="nl-NL" baseline="30000" dirty="0" smtClean="0"/>
                  <a:t>2 </a:t>
                </a:r>
                <a:r>
                  <a:rPr lang="nl-NL" dirty="0" smtClean="0"/>
                  <a:t>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r>
                  <a:rPr lang="nl-NL" dirty="0" smtClean="0"/>
                  <a:t> x 2</a:t>
                </a:r>
                <a:r>
                  <a:rPr lang="nl-NL" baseline="30000" dirty="0" smtClean="0"/>
                  <a:t>3</a:t>
                </a:r>
                <a:r>
                  <a:rPr lang="nl-NL" dirty="0" smtClean="0"/>
                  <a:t> =</a:t>
                </a:r>
              </a:p>
              <a:p>
                <a:pPr marL="0" indent="0">
                  <a:buNone/>
                </a:pPr>
                <a:r>
                  <a:rPr lang="nl-NL" dirty="0" smtClean="0"/>
                  <a:t>	9  +    3 x 8   =</a:t>
                </a:r>
              </a:p>
              <a:p>
                <a:pPr marL="0" indent="0">
                  <a:buNone/>
                </a:pPr>
                <a:r>
                  <a:rPr lang="nl-NL" dirty="0"/>
                  <a:t>	</a:t>
                </a:r>
                <a:r>
                  <a:rPr lang="nl-NL" dirty="0" smtClean="0"/>
                  <a:t>9  +       24    = 33</a:t>
                </a:r>
              </a:p>
              <a:p>
                <a:pPr marL="0" indent="0">
                  <a:buNone/>
                </a:pPr>
                <a:r>
                  <a:rPr lang="nl-NL" dirty="0" smtClean="0"/>
                  <a:t>    vb2. 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/>
                          </a:rPr>
                          <m:t>16</m:t>
                        </m:r>
                      </m:e>
                    </m:rad>
                  </m:oMath>
                </a14:m>
                <a:r>
                  <a:rPr lang="nl-NL" dirty="0" smtClean="0"/>
                  <a:t> x 3</a:t>
                </a:r>
                <a:r>
                  <a:rPr lang="nl-NL" baseline="30000" dirty="0" smtClean="0"/>
                  <a:t>2</a:t>
                </a:r>
                <a:r>
                  <a:rPr lang="nl-NL" dirty="0" smtClean="0"/>
                  <a:t> =</a:t>
                </a:r>
              </a:p>
              <a:p>
                <a:pPr marL="0" indent="0">
                  <a:buNone/>
                </a:pPr>
                <a:r>
                  <a:rPr lang="nl-NL" dirty="0" smtClean="0"/>
                  <a:t>	     4  x 9  = 36</a:t>
                </a: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42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vermenigvuldigen en delen</a:t>
            </a:r>
            <a:br>
              <a:rPr lang="nl-NL" dirty="0" smtClean="0"/>
            </a:br>
            <a:r>
              <a:rPr lang="nl-NL" dirty="0" smtClean="0"/>
              <a:t>vermenigvuldigen en delen van links naar rechts</a:t>
            </a:r>
          </a:p>
          <a:p>
            <a:r>
              <a:rPr lang="nl-N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FOUT</a:t>
            </a:r>
            <a:r>
              <a:rPr lang="nl-NL" dirty="0" smtClean="0"/>
              <a:t>: </a:t>
            </a:r>
            <a:r>
              <a:rPr lang="nl-NL" u="sng" dirty="0" smtClean="0"/>
              <a:t>M</a:t>
            </a:r>
            <a:r>
              <a:rPr lang="nl-NL" dirty="0" smtClean="0"/>
              <a:t>eneer </a:t>
            </a:r>
            <a:r>
              <a:rPr lang="nl-NL" u="sng" dirty="0" smtClean="0"/>
              <a:t>v</a:t>
            </a:r>
            <a:r>
              <a:rPr lang="nl-NL" dirty="0" smtClean="0"/>
              <a:t>an </a:t>
            </a:r>
            <a:r>
              <a:rPr lang="nl-NL" u="sng" dirty="0" smtClean="0"/>
              <a:t>D</a:t>
            </a:r>
            <a:r>
              <a:rPr lang="nl-NL" dirty="0" smtClean="0"/>
              <a:t>alen </a:t>
            </a:r>
            <a:r>
              <a:rPr lang="nl-NL" u="sng" dirty="0" smtClean="0"/>
              <a:t>w</a:t>
            </a:r>
            <a:r>
              <a:rPr lang="nl-NL" dirty="0" smtClean="0"/>
              <a:t>acht </a:t>
            </a:r>
            <a:r>
              <a:rPr lang="nl-NL" u="sng" dirty="0" smtClean="0"/>
              <a:t>o</a:t>
            </a:r>
            <a:r>
              <a:rPr lang="nl-NL" dirty="0" smtClean="0"/>
              <a:t>p </a:t>
            </a:r>
            <a:r>
              <a:rPr lang="nl-NL" u="sng" dirty="0" smtClean="0"/>
              <a:t>a</a:t>
            </a:r>
            <a:r>
              <a:rPr lang="nl-NL" dirty="0" smtClean="0"/>
              <a:t>ntwoord</a:t>
            </a:r>
          </a:p>
          <a:p>
            <a:pPr marL="0" indent="0">
              <a:buNone/>
            </a:pPr>
            <a:r>
              <a:rPr lang="nl-NL" dirty="0" smtClean="0"/>
              <a:t>    </a:t>
            </a:r>
            <a:r>
              <a:rPr lang="nl-NL" dirty="0" err="1" smtClean="0"/>
              <a:t>vb</a:t>
            </a:r>
            <a:r>
              <a:rPr lang="nl-NL" dirty="0" err="1" smtClean="0">
                <a:solidFill>
                  <a:srgbClr val="FF0000"/>
                </a:solidFill>
              </a:rPr>
              <a:t>f</a:t>
            </a:r>
            <a:r>
              <a:rPr lang="nl-NL" dirty="0" smtClean="0">
                <a:solidFill>
                  <a:srgbClr val="FF0000"/>
                </a:solidFill>
              </a:rPr>
              <a:t>. 	40 : 4 x 2 =</a:t>
            </a:r>
            <a:br>
              <a:rPr lang="nl-NL" dirty="0" smtClean="0">
                <a:solidFill>
                  <a:srgbClr val="FF0000"/>
                </a:solidFill>
              </a:rPr>
            </a:br>
            <a:r>
              <a:rPr lang="nl-NL" dirty="0" smtClean="0">
                <a:solidFill>
                  <a:srgbClr val="FF0000"/>
                </a:solidFill>
              </a:rPr>
              <a:t>	40 :    8    =</a:t>
            </a:r>
            <a:br>
              <a:rPr lang="nl-NL" dirty="0" smtClean="0">
                <a:solidFill>
                  <a:srgbClr val="FF0000"/>
                </a:solidFill>
              </a:rPr>
            </a:b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    </a:t>
            </a:r>
            <a:r>
              <a:rPr lang="nl-NL" dirty="0" smtClean="0"/>
              <a:t>vb1.	40 : 4 x 2</a:t>
            </a:r>
            <a:br>
              <a:rPr lang="nl-NL" dirty="0" smtClean="0"/>
            </a:br>
            <a:r>
              <a:rPr lang="nl-NL" dirty="0" smtClean="0"/>
              <a:t>	10  x 2 = 20</a:t>
            </a:r>
          </a:p>
          <a:p>
            <a:pPr marL="0" indent="0">
              <a:buNone/>
            </a:pPr>
            <a:r>
              <a:rPr lang="nl-NL" dirty="0" smtClean="0"/>
              <a:t>    vb2. 	3 x 4 : 6 x 6 : 4 x 3 = 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6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vb2. 	3 x 4 : 6 x 6 : 4 x 3 =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/>
              <a:t> </a:t>
            </a:r>
            <a:r>
              <a:rPr lang="nl-NL" dirty="0" smtClean="0"/>
              <a:t>  12  : 6 x 6 : 4 x 3 =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           2  x 6 : 4 x 3 =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/>
              <a:t>	</a:t>
            </a:r>
            <a:r>
              <a:rPr lang="nl-NL" dirty="0" smtClean="0"/>
              <a:t>12 :   4 x 3 =</a:t>
            </a:r>
          </a:p>
          <a:p>
            <a:pPr marL="0" indent="0">
              <a:buNone/>
            </a:pPr>
            <a:r>
              <a:rPr lang="nl-NL" dirty="0" smtClean="0"/>
              <a:t>		</a:t>
            </a:r>
            <a:r>
              <a:rPr lang="nl-NL" dirty="0"/>
              <a:t> </a:t>
            </a:r>
            <a:r>
              <a:rPr lang="nl-NL" dirty="0" smtClean="0"/>
              <a:t>    3     x 3 = 9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518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optellen en aftrekken</a:t>
            </a:r>
            <a:br>
              <a:rPr lang="nl-NL" dirty="0" smtClean="0"/>
            </a:br>
            <a:r>
              <a:rPr lang="nl-NL" dirty="0" smtClean="0"/>
              <a:t>optellen en aftrekken van links naar rechts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vb1.  	4 - 3 + 6 - 6 + 4 - 3 =</a:t>
            </a:r>
            <a:br>
              <a:rPr lang="nl-NL" dirty="0" smtClean="0"/>
            </a:br>
            <a:r>
              <a:rPr lang="nl-NL" dirty="0" smtClean="0"/>
              <a:t>	    1   + 6 - 6 + 4 - 3 =</a:t>
            </a:r>
          </a:p>
          <a:p>
            <a:pPr marL="0" indent="0">
              <a:buNone/>
            </a:pPr>
            <a:r>
              <a:rPr lang="nl-NL" dirty="0" smtClean="0"/>
              <a:t>	            7 - 6 + 4 - 3 =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1 + 4 - 3 =</a:t>
            </a:r>
            <a:br>
              <a:rPr lang="nl-NL" dirty="0" smtClean="0"/>
            </a:br>
            <a:r>
              <a:rPr lang="nl-NL" dirty="0" smtClean="0"/>
              <a:t>		</a:t>
            </a:r>
            <a:r>
              <a:rPr lang="nl-NL" dirty="0"/>
              <a:t> </a:t>
            </a:r>
            <a:r>
              <a:rPr lang="nl-NL" dirty="0" smtClean="0"/>
              <a:t>        5 – 3 = 2</a:t>
            </a:r>
          </a:p>
        </p:txBody>
      </p:sp>
    </p:spTree>
    <p:extLst>
      <p:ext uri="{BB962C8B-B14F-4D97-AF65-F5344CB8AC3E}">
        <p14:creationId xmlns:p14="http://schemas.microsoft.com/office/powerpoint/2010/main" val="29617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14300" indent="0">
                  <a:lnSpc>
                    <a:spcPct val="150000"/>
                  </a:lnSpc>
                  <a:buNone/>
                </a:pPr>
                <a:r>
                  <a:rPr lang="nl-NL" dirty="0" smtClean="0">
                    <a:latin typeface="+mj-lt"/>
                  </a:rPr>
                  <a:t>(7-5) x (2 x 3</a:t>
                </a:r>
                <a:r>
                  <a:rPr lang="nl-NL" baseline="30000" dirty="0" smtClean="0">
                    <a:latin typeface="+mj-lt"/>
                  </a:rPr>
                  <a:t>2</a:t>
                </a:r>
                <a:r>
                  <a:rPr lang="nl-NL" dirty="0" smtClean="0">
                    <a:latin typeface="+mj-lt"/>
                  </a:rPr>
                  <a:t>)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r>
                  <a:rPr lang="nl-NL" dirty="0" smtClean="0">
                    <a:latin typeface="+mj-lt"/>
                  </a:rPr>
                  <a:t> x 2</a:t>
                </a:r>
                <a:r>
                  <a:rPr lang="nl-NL" baseline="30000" dirty="0" smtClean="0">
                    <a:latin typeface="+mj-lt"/>
                  </a:rPr>
                  <a:t>3 </a:t>
                </a:r>
                <a:r>
                  <a:rPr lang="nl-NL" dirty="0" smtClean="0">
                    <a:latin typeface="+mj-lt"/>
                  </a:rPr>
                  <a:t> = </a:t>
                </a:r>
                <a:endParaRPr lang="nl-NL" dirty="0">
                  <a:latin typeface="+mj-lt"/>
                </a:endParaRPr>
              </a:p>
              <a:p>
                <a:pPr marL="114300" indent="0">
                  <a:lnSpc>
                    <a:spcPct val="150000"/>
                  </a:lnSpc>
                  <a:buNone/>
                </a:pPr>
                <a:r>
                  <a:rPr lang="nl-NL" dirty="0" smtClean="0">
                    <a:latin typeface="+mj-lt"/>
                  </a:rPr>
                  <a:t>(7-5) x </a:t>
                </a:r>
                <a:r>
                  <a:rPr lang="nl-NL" dirty="0" smtClean="0">
                    <a:latin typeface="+mj-lt"/>
                  </a:rPr>
                  <a:t>(2 x 9)  </a:t>
                </a:r>
                <a:r>
                  <a:rPr lang="nl-NL" dirty="0">
                    <a:latin typeface="+mj-lt"/>
                  </a:rPr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i="1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r>
                  <a:rPr lang="nl-NL" dirty="0">
                    <a:latin typeface="+mj-lt"/>
                  </a:rPr>
                  <a:t> </a:t>
                </a:r>
                <a:r>
                  <a:rPr lang="nl-NL" dirty="0" smtClean="0">
                    <a:latin typeface="+mj-lt"/>
                  </a:rPr>
                  <a:t> </a:t>
                </a:r>
                <a:r>
                  <a:rPr lang="nl-NL" dirty="0" smtClean="0">
                    <a:latin typeface="+mj-lt"/>
                  </a:rPr>
                  <a:t>x </a:t>
                </a:r>
                <a:r>
                  <a:rPr lang="nl-NL" dirty="0">
                    <a:latin typeface="+mj-lt"/>
                  </a:rPr>
                  <a:t>8 </a:t>
                </a:r>
                <a:r>
                  <a:rPr lang="nl-NL" dirty="0" smtClean="0">
                    <a:latin typeface="+mj-lt"/>
                  </a:rPr>
                  <a:t>  =</a:t>
                </a:r>
              </a:p>
              <a:p>
                <a:pPr marL="114300" indent="0">
                  <a:lnSpc>
                    <a:spcPct val="150000"/>
                  </a:lnSpc>
                  <a:buNone/>
                </a:pPr>
                <a:r>
                  <a:rPr lang="nl-NL" dirty="0" smtClean="0">
                    <a:latin typeface="+mj-lt"/>
                  </a:rPr>
                  <a:t>   </a:t>
                </a:r>
                <a:r>
                  <a:rPr lang="nl-NL" dirty="0" smtClean="0">
                    <a:latin typeface="+mj-lt"/>
                  </a:rPr>
                  <a:t>2     x    </a:t>
                </a:r>
                <a:r>
                  <a:rPr lang="nl-NL" dirty="0" smtClean="0">
                    <a:latin typeface="+mj-lt"/>
                  </a:rPr>
                  <a:t> 18       – </a:t>
                </a:r>
                <a:r>
                  <a:rPr lang="nl-NL" dirty="0" smtClean="0">
                    <a:latin typeface="+mj-lt"/>
                  </a:rPr>
                  <a:t>3   </a:t>
                </a:r>
                <a:r>
                  <a:rPr lang="nl-NL" dirty="0" smtClean="0">
                    <a:latin typeface="+mj-lt"/>
                  </a:rPr>
                  <a:t> </a:t>
                </a:r>
                <a:r>
                  <a:rPr lang="nl-NL" dirty="0" smtClean="0">
                    <a:latin typeface="+mj-lt"/>
                  </a:rPr>
                  <a:t>x </a:t>
                </a:r>
                <a:r>
                  <a:rPr lang="nl-NL" dirty="0">
                    <a:latin typeface="+mj-lt"/>
                  </a:rPr>
                  <a:t>8 </a:t>
                </a:r>
                <a:r>
                  <a:rPr lang="nl-NL" dirty="0" smtClean="0">
                    <a:latin typeface="+mj-lt"/>
                  </a:rPr>
                  <a:t>  =</a:t>
                </a:r>
              </a:p>
              <a:p>
                <a:pPr marL="114300" indent="0">
                  <a:lnSpc>
                    <a:spcPct val="150000"/>
                  </a:lnSpc>
                  <a:buNone/>
                </a:pPr>
                <a:r>
                  <a:rPr lang="nl-NL" dirty="0" smtClean="0">
                    <a:latin typeface="+mj-lt"/>
                  </a:rPr>
                  <a:t>         36           – 24             = 12</a:t>
                </a:r>
                <a:endParaRPr lang="nl-NL" dirty="0">
                  <a:latin typeface="+mj-lt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55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188</TotalTime>
  <Words>228</Words>
  <Application>Microsoft Office PowerPoint</Application>
  <PresentationFormat>Diavoorstelling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Aangrenzend</vt:lpstr>
      <vt:lpstr>rekenregels</vt:lpstr>
      <vt:lpstr>rekenregels</vt:lpstr>
      <vt:lpstr>rekenregels</vt:lpstr>
      <vt:lpstr>rekenregels</vt:lpstr>
      <vt:lpstr>rekenregels</vt:lpstr>
      <vt:lpstr>rekenregels</vt:lpstr>
      <vt:lpstr>rekenregels</vt:lpstr>
      <vt:lpstr>rekenregels</vt:lpstr>
      <vt:lpstr>rekenregels</vt:lpstr>
      <vt:lpstr>rekenregels</vt:lpstr>
      <vt:lpstr>oefenen</vt:lpstr>
      <vt:lpstr>en nog meer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Walther Hensen</dc:creator>
  <cp:lastModifiedBy>Walther Hensen</cp:lastModifiedBy>
  <cp:revision>20</cp:revision>
  <dcterms:created xsi:type="dcterms:W3CDTF">2011-12-14T13:51:00Z</dcterms:created>
  <dcterms:modified xsi:type="dcterms:W3CDTF">2013-10-22T20:40:52Z</dcterms:modified>
</cp:coreProperties>
</file>